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Alfa Slab One" panose="020B0604020202020204" charset="0"/>
      <p:regular r:id="rId12"/>
    </p:embeddedFont>
    <p:embeddedFont>
      <p:font typeface="Cambria Math" panose="02040503050406030204" pitchFamily="18" charset="0"/>
      <p:regular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bf4158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dcbf4158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5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cbf4158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cbf4158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bf4158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bf4158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Basketball Fans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1710475"/>
            <a:ext cx="239820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18" y="1710475"/>
            <a:ext cx="2064948" cy="206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1.- The effect of the age factor in the performance varies depending on the position. 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FAQ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434700" y="3782550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3.- % de los juegos empezó como titular.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209575" y="2226425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2.- Salary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data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800" y="1990700"/>
            <a:ext cx="2770497" cy="1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41575"/>
            <a:ext cx="5117376" cy="2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and Cleanup Process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1DCF8B-61C6-43A9-927F-A83FB417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8" y="1508325"/>
            <a:ext cx="2751558" cy="3067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D1B62C-B500-4CF6-9B8A-4E8008D1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41" y="1118833"/>
            <a:ext cx="5674519" cy="18220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F93C66-4A55-4B8F-97BF-0124887E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142" y="3041980"/>
            <a:ext cx="4100515" cy="1965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B6BEE4-37CF-45F1-8B31-B9746436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8"/>
          <a:stretch/>
        </p:blipFill>
        <p:spPr>
          <a:xfrm>
            <a:off x="154537" y="94981"/>
            <a:ext cx="4910381" cy="2909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F17121-8B2B-4C23-B52F-CCC59216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142965"/>
            <a:ext cx="6698456" cy="1898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EA45AB-901A-40E5-BA19-35461AE1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881" y="52387"/>
            <a:ext cx="2019300" cy="5038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7587F-D50C-43F8-9BA6-0663F1C31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968" y="1223166"/>
            <a:ext cx="3900941" cy="15976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5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B4326E-2334-4B02-A008-45F7E2E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250031"/>
            <a:ext cx="8801100" cy="1943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5A0F79-1730-4026-9C93-7B3A75B5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3062284"/>
            <a:ext cx="6229350" cy="2047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𝑭𝒂𝒄𝒕𝒐𝒓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𝑾𝒆𝒊𝒈𝒉𝒆𝒅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+/−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𝑮𝒂𝒎𝒆𝒔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𝑷𝒍𝒂𝒚𝒆𝒅</m:t>
                          </m:r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46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 process (jupyter notebook)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(numeric summary with jupyter notebook)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544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** Put the grpahs here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Implications of your findings: what do your findings mean?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473088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1.- The effect of the age factor in the performance varies depending on the position. 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434700" y="4103163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3.- % de los juegos empezó como titular.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209575" y="2547038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2.- Salary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107</Words>
  <Application>Microsoft Office PowerPoint</Application>
  <PresentationFormat>Presentación en pantalla (16:9)</PresentationFormat>
  <Paragraphs>19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Alfa Slab One</vt:lpstr>
      <vt:lpstr>Proxima Nova</vt:lpstr>
      <vt:lpstr>Cambria Math</vt:lpstr>
      <vt:lpstr>Gameday</vt:lpstr>
      <vt:lpstr>Basketball Fans</vt:lpstr>
      <vt:lpstr>Our FAQ</vt:lpstr>
      <vt:lpstr>Our data</vt:lpstr>
      <vt:lpstr>Exploration and Cleanup Process</vt:lpstr>
      <vt:lpstr>Presentación de PowerPoint</vt:lpstr>
      <vt:lpstr>Presentación de PowerPoint</vt:lpstr>
      <vt:lpstr>Analysis process (jupyter notebook)</vt:lpstr>
      <vt:lpstr>Conclusions (numeric summary with jupyter notebook)</vt:lpstr>
      <vt:lpstr>Implications of your findings: what do your findings mean?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Fans</dc:title>
  <cp:lastModifiedBy>Jan Andrés Castillo</cp:lastModifiedBy>
  <cp:revision>7</cp:revision>
  <dcterms:modified xsi:type="dcterms:W3CDTF">2019-07-19T19:15:52Z</dcterms:modified>
</cp:coreProperties>
</file>